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11"/>
  </p:notesMasterIdLst>
  <p:handoutMasterIdLst>
    <p:handoutMasterId r:id="rId12"/>
  </p:handoutMasterIdLst>
  <p:sldIdLst>
    <p:sldId id="392" r:id="rId6"/>
    <p:sldId id="393" r:id="rId7"/>
    <p:sldId id="394" r:id="rId8"/>
    <p:sldId id="396" r:id="rId9"/>
    <p:sldId id="395" r:id="rId10"/>
  </p:sldIdLst>
  <p:sldSz cx="10080625" cy="7559675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64">
          <p15:clr>
            <a:srgbClr val="A4A3A4"/>
          </p15:clr>
        </p15:guide>
        <p15:guide id="2" pos="1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86" y="-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t" anchorCtr="0" compatLnSpc="1">
            <a:prstTxWarp prst="textNoShape">
              <a:avLst/>
            </a:prstTxWarp>
          </a:bodyPr>
          <a:lstStyle>
            <a:lvl1pPr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t" anchorCtr="0" compatLnSpc="1">
            <a:prstTxWarp prst="textNoShape">
              <a:avLst/>
            </a:prstTxWarp>
          </a:bodyPr>
          <a:lstStyle>
            <a:lvl1pPr algn="r"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2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b" anchorCtr="0" compatLnSpc="1">
            <a:prstTxWarp prst="textNoShape">
              <a:avLst/>
            </a:prstTxWarp>
          </a:bodyPr>
          <a:lstStyle>
            <a:lvl1pPr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8" tIns="41819" rIns="83638" bIns="41819" numCol="1" anchor="b" anchorCtr="0" compatLnSpc="1">
            <a:prstTxWarp prst="textNoShape">
              <a:avLst/>
            </a:prstTxWarp>
          </a:bodyPr>
          <a:lstStyle>
            <a:lvl1pPr algn="r" defTabSz="441619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0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2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2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8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8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619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841" algn="l"/>
                <a:tab pos="1324857" algn="l"/>
                <a:tab pos="1985698" algn="l"/>
                <a:tab pos="264971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54">
              <a:tabLst>
                <a:tab pos="656987" algn="l"/>
                <a:tab pos="1321630" algn="l"/>
                <a:tab pos="1983211" algn="l"/>
                <a:tab pos="2646322" algn="l"/>
              </a:tabLst>
            </a:pPr>
            <a:fld id="{0C137A8E-DCD0-4026-8679-7DAC59B2E3EE}" type="slidenum">
              <a:rPr lang="en-GB" smtClean="0"/>
              <a:pPr defTabSz="441054">
                <a:tabLst>
                  <a:tab pos="656987" algn="l"/>
                  <a:tab pos="1321630" algn="l"/>
                  <a:tab pos="1983211" algn="l"/>
                  <a:tab pos="2646322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126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3242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3/30/2016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3200" dirty="0" smtClean="0">
                <a:solidFill>
                  <a:srgbClr val="131F49"/>
                </a:solidFill>
              </a:rPr>
              <a:t>Intersection of Data, Policy and Privacy</a:t>
            </a:r>
            <a:endParaRPr lang="en-US" sz="2800" dirty="0">
              <a:solidFill>
                <a:srgbClr val="131F49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Texas Fresh 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Big Data and Data Analytics Conference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Roundtable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March 31, 2016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ravi.sandhu@utsa.edu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www.ics.utsa.edu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Elephant Problem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4" y="1208409"/>
            <a:ext cx="9142857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Cyber-Elephant 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Problem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12" y="1129600"/>
            <a:ext cx="3177095" cy="2318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00" y="1128077"/>
            <a:ext cx="3093080" cy="2319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12" y="3845368"/>
            <a:ext cx="3177095" cy="2859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76" y="3985577"/>
            <a:ext cx="3087451" cy="2451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41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/>
              <a:t>Trade-Offs</a:t>
            </a:r>
            <a:endParaRPr lang="en-US" sz="36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7728" y="1514475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Benefit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0684" y="4810125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Privacy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5275" y="4810125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Security</a:t>
            </a:r>
          </a:p>
        </p:txBody>
      </p:sp>
    </p:spTree>
    <p:extLst>
      <p:ext uri="{BB962C8B-B14F-4D97-AF65-F5344CB8AC3E}">
        <p14:creationId xmlns="" xmlns:p14="http://schemas.microsoft.com/office/powerpoint/2010/main" val="13067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3 Ongoing Experiments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86" y="1316984"/>
            <a:ext cx="2177766" cy="2064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40" y="4412057"/>
            <a:ext cx="3016920" cy="2052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34" y="1294685"/>
            <a:ext cx="2606550" cy="2018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86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7920</TotalTime>
  <Words>97</Words>
  <Application>Microsoft Office PowerPoint</Application>
  <PresentationFormat>Custom</PresentationFormat>
  <Paragraphs>41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1_Custom Design</vt:lpstr>
      <vt:lpstr>2_Custom Design</vt:lpstr>
      <vt:lpstr>3_Custom Design</vt:lpstr>
      <vt:lpstr>Custom Design</vt:lpstr>
      <vt:lpstr>3_Default Design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1029</cp:revision>
  <cp:lastPrinted>2012-11-13T22:38:33Z</cp:lastPrinted>
  <dcterms:created xsi:type="dcterms:W3CDTF">2010-02-19T20:53:39Z</dcterms:created>
  <dcterms:modified xsi:type="dcterms:W3CDTF">2016-03-31T01:57:07Z</dcterms:modified>
</cp:coreProperties>
</file>